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8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0CD0-3ECB-4252-9483-6AE9E94F9F51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3BF1-6524-4DBD-BC07-9FF385ACBA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891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0CD0-3ECB-4252-9483-6AE9E94F9F51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3BF1-6524-4DBD-BC07-9FF385ACBA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189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0CD0-3ECB-4252-9483-6AE9E94F9F51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3BF1-6524-4DBD-BC07-9FF385ACBA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1952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0CD0-3ECB-4252-9483-6AE9E94F9F51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3BF1-6524-4DBD-BC07-9FF385ACBA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944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0CD0-3ECB-4252-9483-6AE9E94F9F51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3BF1-6524-4DBD-BC07-9FF385ACBA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516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0CD0-3ECB-4252-9483-6AE9E94F9F51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3BF1-6524-4DBD-BC07-9FF385ACBA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34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0CD0-3ECB-4252-9483-6AE9E94F9F51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3BF1-6524-4DBD-BC07-9FF385ACBA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367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0CD0-3ECB-4252-9483-6AE9E94F9F51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3BF1-6524-4DBD-BC07-9FF385ACBA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724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0CD0-3ECB-4252-9483-6AE9E94F9F51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3BF1-6524-4DBD-BC07-9FF385ACBA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80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0CD0-3ECB-4252-9483-6AE9E94F9F51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3BF1-6524-4DBD-BC07-9FF385ACBA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271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0CD0-3ECB-4252-9483-6AE9E94F9F51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3BF1-6524-4DBD-BC07-9FF385ACBA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398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90CD0-3ECB-4252-9483-6AE9E94F9F51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F3BF1-6524-4DBD-BC07-9FF385ACBA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615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36"/>
          <p:cNvGrpSpPr>
            <a:grpSpLocks/>
          </p:cNvGrpSpPr>
          <p:nvPr/>
        </p:nvGrpSpPr>
        <p:grpSpPr bwMode="auto">
          <a:xfrm>
            <a:off x="35496" y="461962"/>
            <a:ext cx="9055100" cy="1693863"/>
            <a:chOff x="0" y="-199"/>
            <a:chExt cx="5760" cy="1067"/>
          </a:xfrm>
        </p:grpSpPr>
        <p:sp>
          <p:nvSpPr>
            <p:cNvPr id="2058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endParaRPr kumimoji="1" lang="ru-RU" altLang="ru-RU" sz="1400" b="1"/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ru-RU" sz="1400" b="1">
                <a:cs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ru-RU" sz="1400" b="1">
                <a:cs typeface="Calibri" pitchFamily="34" charset="0"/>
              </a:endParaRPr>
            </a:p>
          </p:txBody>
        </p:sp>
        <p:sp>
          <p:nvSpPr>
            <p:cNvPr id="8" name="Text Box 40"/>
            <p:cNvSpPr txBox="1">
              <a:spLocks noChangeArrowheads="1"/>
            </p:cNvSpPr>
            <p:nvPr/>
          </p:nvSpPr>
          <p:spPr bwMode="auto">
            <a:xfrm>
              <a:off x="270" y="-199"/>
              <a:ext cx="5241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1" lang="ru-RU" sz="2000" b="1" dirty="0">
                  <a:ln w="1905"/>
                  <a:solidFill>
                    <a:schemeClr val="tx2">
                      <a:lumMod val="75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cs typeface="Calibri" pitchFamily="34" charset="0"/>
                </a:rPr>
                <a:t>Приокское управление Федеральной службы по экологическому, технологическому и атомному надзору</a:t>
              </a:r>
              <a:endParaRPr kumimoji="1" lang="en-US" sz="2000" b="1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Calibri" pitchFamily="34" charset="0"/>
              </a:endParaRPr>
            </a:p>
          </p:txBody>
        </p:sp>
        <p:pic>
          <p:nvPicPr>
            <p:cNvPr id="2066" name="Picture 41" descr="fsetan_emblema200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19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Line 2"/>
          <p:cNvSpPr>
            <a:spLocks noChangeShapeType="1"/>
          </p:cNvSpPr>
          <p:nvPr/>
        </p:nvSpPr>
        <p:spPr bwMode="auto">
          <a:xfrm flipV="1">
            <a:off x="384309" y="5661248"/>
            <a:ext cx="8462744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cs typeface="Calibri" pitchFamily="34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258067" y="2348880"/>
            <a:ext cx="8634413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algn="ctr">
              <a:defRPr/>
            </a:pPr>
            <a:r>
              <a:rPr lang="ru-RU" sz="2400" b="1" cap="all" dirty="0" smtClean="0">
                <a:solidFill>
                  <a:schemeClr val="accent1"/>
                </a:solidFill>
              </a:rPr>
              <a:t>ПУБЛИЧНЫЕ </a:t>
            </a:r>
            <a:r>
              <a:rPr lang="ru-RU" sz="2400" b="1" cap="all" dirty="0" smtClean="0">
                <a:solidFill>
                  <a:schemeClr val="accent1"/>
                </a:solidFill>
              </a:rPr>
              <a:t>СЛУШАНИЯ</a:t>
            </a:r>
          </a:p>
          <a:p>
            <a:pPr algn="ctr">
              <a:defRPr/>
            </a:pPr>
            <a:r>
              <a:rPr lang="ru-RU" sz="2400" b="1" cap="all" dirty="0" smtClean="0">
                <a:solidFill>
                  <a:schemeClr val="accent1"/>
                </a:solidFill>
              </a:rPr>
              <a:t>результатОВ </a:t>
            </a:r>
            <a:r>
              <a:rPr lang="ru-RU" sz="2400" b="1" cap="all" dirty="0">
                <a:solidFill>
                  <a:schemeClr val="accent1"/>
                </a:solidFill>
              </a:rPr>
              <a:t>правоприменительной практики Приокского управления Ростехнадзора при осуществлении федерального государственного надзора в горнорудной, металлургической промышленности и за ведением взрывных </a:t>
            </a:r>
            <a:r>
              <a:rPr lang="ru-RU" sz="2400" b="1" cap="all" dirty="0" smtClean="0">
                <a:solidFill>
                  <a:schemeClr val="accent1"/>
                </a:solidFill>
              </a:rPr>
              <a:t>работ</a:t>
            </a:r>
          </a:p>
          <a:p>
            <a:pPr algn="ctr">
              <a:defRPr/>
            </a:pPr>
            <a:r>
              <a:rPr lang="ru-RU" sz="2400" b="1" cap="all" dirty="0" smtClean="0">
                <a:solidFill>
                  <a:schemeClr val="accent1"/>
                </a:solidFill>
              </a:rPr>
              <a:t>за </a:t>
            </a:r>
            <a:r>
              <a:rPr lang="ru-RU" sz="2400" b="1" cap="all" dirty="0">
                <a:solidFill>
                  <a:schemeClr val="accent1"/>
                </a:solidFill>
              </a:rPr>
              <a:t>2022 год и 9 месяцев 2023 </a:t>
            </a:r>
            <a:r>
              <a:rPr lang="ru-RU" sz="2400" b="1" cap="all" dirty="0" smtClean="0">
                <a:solidFill>
                  <a:schemeClr val="accent1"/>
                </a:solidFill>
              </a:rPr>
              <a:t>года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51520" y="5805264"/>
            <a:ext cx="8534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ru-RU" sz="2000" b="1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Calibri" pitchFamily="34" charset="0"/>
              </a:rPr>
              <a:t>г. </a:t>
            </a:r>
            <a:r>
              <a:rPr kumimoji="1" lang="ru-RU" sz="2000" b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Calibri" pitchFamily="34" charset="0"/>
              </a:rPr>
              <a:t>Тула</a:t>
            </a:r>
            <a:endParaRPr kumimoji="1" lang="ru-RU" sz="2000" b="1" dirty="0">
              <a:ln w="1905"/>
              <a:solidFill>
                <a:schemeClr val="tx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Calibri" pitchFamily="34" charset="0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ru-RU" sz="2000" b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Calibri" pitchFamily="34" charset="0"/>
              </a:rPr>
              <a:t>21 декабря </a:t>
            </a:r>
            <a:r>
              <a:rPr kumimoji="1" lang="ru-RU" sz="2000" b="1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Calibri" pitchFamily="34" charset="0"/>
              </a:rPr>
              <a:t>2023 года</a:t>
            </a:r>
            <a:endParaRPr kumimoji="1" lang="ru-RU" sz="2000" b="1" dirty="0">
              <a:ln w="1905"/>
              <a:solidFill>
                <a:schemeClr val="tx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Calibri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4C790D-9A1D-4DD0-BCBE-2BCCD6E60A9A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3360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50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Администратор</cp:lastModifiedBy>
  <cp:revision>6</cp:revision>
  <dcterms:created xsi:type="dcterms:W3CDTF">2018-11-09T10:50:36Z</dcterms:created>
  <dcterms:modified xsi:type="dcterms:W3CDTF">2023-12-18T10:42:56Z</dcterms:modified>
</cp:coreProperties>
</file>